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4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9013-6881-41B6-A788-414AEBD7C649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54E3-B21B-49A3-86C6-FFD62ED057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04A0-AB9D-48D4-B616-B5072DF6D375}" type="datetimeFigureOut">
              <a:rPr lang="ru-RU" smtClean="0"/>
              <a:pPr/>
              <a:t>25.11.2011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371E-3092-4326-9C3F-391102DF3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9675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Моя любимая семья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portret_Kaliak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6774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Если хотите заняться баскетболом,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туризмом, выращиванием винограда, </a:t>
            </a:r>
          </a:p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реконструкцией, приезжайте в наш уютный дом!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э\x_d9e301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563592" cy="4172694"/>
          </a:xfrm>
          <a:prstGeom prst="rect">
            <a:avLst/>
          </a:prstGeom>
          <a:noFill/>
        </p:spPr>
      </p:pic>
      <p:pic>
        <p:nvPicPr>
          <p:cNvPr id="1026" name="Picture 2" descr="F:\э\x_fd585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066312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Учится на втором курсе Аграрного университета. Занимается в клубе реконструкции исторических событий. Учится играть на флейте.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3265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Братик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\Фото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36438" cy="2952328"/>
          </a:xfrm>
          <a:prstGeom prst="rect">
            <a:avLst/>
          </a:prstGeom>
          <a:noFill/>
        </p:spPr>
      </p:pic>
      <p:pic>
        <p:nvPicPr>
          <p:cNvPr id="2051" name="Picture 3" descr="F:\э\Фото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3810000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620688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Папа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Хобби – пчеловодство, разведение различных сортов винограда, заядлый грибник.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э\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3312368" cy="4575256"/>
          </a:xfrm>
          <a:prstGeom prst="rect">
            <a:avLst/>
          </a:prstGeom>
          <a:noFill/>
        </p:spPr>
      </p:pic>
      <p:pic>
        <p:nvPicPr>
          <p:cNvPr id="3075" name="Picture 3" descr="F:\э\м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3528392" cy="41353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33265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Мама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1571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Работает продавцом, любит чистоту и порядок, ответственна за уют в доме.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4868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Arial Black" pitchFamily="34" charset="0"/>
              </a:rPr>
              <a:t>Анастасия</a:t>
            </a:r>
            <a:endParaRPr lang="ru-RU" sz="4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1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Из чего же, из чего же сделана наша 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дочурка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  <a:p>
            <a:pPr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тритбол\IM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спорт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274664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Т</a:t>
            </a:r>
            <a:r>
              <a:rPr lang="ru-RU" b="1" i="1" dirty="0" smtClean="0">
                <a:solidFill>
                  <a:srgbClr val="00B050"/>
                </a:solidFill>
              </a:rPr>
              <a:t>уризм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Администратор\Desktop\пеший поход\IMG_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3240360"/>
          </a:xfrm>
          <a:prstGeom prst="rect">
            <a:avLst/>
          </a:prstGeom>
          <a:noFill/>
        </p:spPr>
      </p:pic>
      <p:pic>
        <p:nvPicPr>
          <p:cNvPr id="4" name="Picture 2" descr="F:\турслет\IMG_1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2809171" cy="3744416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экологический слет\IMG_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суботник\IMG_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147814" cy="3957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26064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Труд</a:t>
            </a:r>
          </a:p>
        </p:txBody>
      </p:sp>
      <p:pic>
        <p:nvPicPr>
          <p:cNvPr id="3077" name="Picture 5" descr="C:\Users\Администратор\Desktop\разное\IMG_2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Учеба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Администратор\Desktop\Я И МОЙ КЛАСС\SDC12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956043" cy="3717032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разное\IMG_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065916" cy="542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любимая семья</vt:lpstr>
      <vt:lpstr>Слайд 2</vt:lpstr>
      <vt:lpstr>Слайд 3</vt:lpstr>
      <vt:lpstr>Слайд 4</vt:lpstr>
      <vt:lpstr>Слайд 5</vt:lpstr>
      <vt:lpstr>Слайд 6</vt:lpstr>
      <vt:lpstr>Туризм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семья</dc:title>
  <dc:creator>M.video</dc:creator>
  <cp:lastModifiedBy>M.video</cp:lastModifiedBy>
  <cp:revision>12</cp:revision>
  <dcterms:created xsi:type="dcterms:W3CDTF">2011-11-25T08:05:51Z</dcterms:created>
  <dcterms:modified xsi:type="dcterms:W3CDTF">2011-11-25T10:01:58Z</dcterms:modified>
</cp:coreProperties>
</file>